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6" r:id="rId2"/>
    <p:sldId id="276" r:id="rId3"/>
    <p:sldId id="282" r:id="rId4"/>
    <p:sldId id="260" r:id="rId5"/>
    <p:sldId id="267" r:id="rId6"/>
    <p:sldId id="280" r:id="rId7"/>
    <p:sldId id="269" r:id="rId8"/>
    <p:sldId id="270" r:id="rId9"/>
    <p:sldId id="263" r:id="rId10"/>
    <p:sldId id="268" r:id="rId11"/>
    <p:sldId id="279" r:id="rId12"/>
    <p:sldId id="273" r:id="rId13"/>
    <p:sldId id="274" r:id="rId14"/>
    <p:sldId id="278" r:id="rId15"/>
    <p:sldId id="281" r:id="rId16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1" autoAdjust="0"/>
    <p:restoredTop sz="94660"/>
  </p:normalViewPr>
  <p:slideViewPr>
    <p:cSldViewPr>
      <p:cViewPr varScale="1">
        <p:scale>
          <a:sx n="87" d="100"/>
          <a:sy n="87" d="100"/>
        </p:scale>
        <p:origin x="-4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9/6/2009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9/6/2009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>
              <a:buFontTx/>
              <a:buNone/>
              <a:defRPr lang="en-US" sz="4800" baseline="0" dirty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872C15CA-6204-445E-A883-C759A1271D4E}" type="datetime1">
              <a:rPr lang="en-US" smtClean="0">
                <a:solidFill>
                  <a:schemeClr val="bg1"/>
                </a:solidFill>
              </a:rPr>
              <a:pPr algn="r"/>
              <a:t>9/6/2009</a:t>
            </a:fld>
            <a:endParaRPr lang="en-US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date or details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5B5F5C78-09FC-4747-92CA-72B79611575C}" type="datetime1">
              <a:rPr lang="en-US" smtClean="0">
                <a:solidFill>
                  <a:schemeClr val="bg1"/>
                </a:solidFill>
              </a:rPr>
              <a:pPr algn="r"/>
              <a:t>9/6/2009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8899B8CA-B30F-4864-9000-C460CDB259D1}" type="datetime1">
              <a:rPr lang="en-US" smtClean="0">
                <a:solidFill>
                  <a:schemeClr val="bg1"/>
                </a:solidFill>
              </a:rPr>
              <a:pPr algn="r"/>
              <a:t>9/6/2009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BAC208B0-5385-461C-B106-6BE01D766672}" type="datetime1">
              <a:rPr lang="en-US" smtClean="0">
                <a:solidFill>
                  <a:schemeClr val="bg1"/>
                </a:solidFill>
              </a:rPr>
              <a:pPr algn="r"/>
              <a:t>9/6/2009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8EC724D7-BC18-45EE-9C51-245D25CB04AF}" type="datetime1">
              <a:rPr lang="en-US" smtClean="0">
                <a:solidFill>
                  <a:schemeClr val="bg1"/>
                </a:solidFill>
              </a:rPr>
              <a:pPr algn="r"/>
              <a:t>9/6/2009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338790E5-656E-4109-820B-29E61ADD4CE1}" type="datetime1">
              <a:rPr lang="en-US" smtClean="0">
                <a:solidFill>
                  <a:schemeClr val="bg1"/>
                </a:solidFill>
              </a:rPr>
              <a:pPr algn="r"/>
              <a:t>9/6/2009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Portrait with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5178D0C3-60E3-4B9B-BD01-C5E64A53287C}" type="datetime1">
              <a:rPr lang="en-US" smtClean="0">
                <a:solidFill>
                  <a:schemeClr val="bg1"/>
                </a:solidFill>
              </a:rPr>
              <a:pPr algn="r"/>
              <a:t>9/6/2009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F282563C-F0DB-4FC2-99B2-51F524F800F0}" type="datetime1">
              <a:rPr lang="en-US" smtClean="0">
                <a:solidFill>
                  <a:schemeClr val="bg1"/>
                </a:solidFill>
              </a:rPr>
              <a:pPr algn="r"/>
              <a:t>9/6/2009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andscape with 3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7F360B23-8576-4F31-AF4D-601343709951}" type="datetime1">
              <a:rPr lang="en-US" smtClean="0">
                <a:solidFill>
                  <a:schemeClr val="bg1"/>
                </a:solidFill>
              </a:rPr>
              <a:pPr algn="r"/>
              <a:t>9/6/2009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A6412FD1-9780-4ECF-A5D9-F653DDC31B33}" type="datetime1">
              <a:rPr lang="en-US" smtClean="0">
                <a:solidFill>
                  <a:schemeClr val="bg1"/>
                </a:solidFill>
              </a:rPr>
              <a:pPr algn="r"/>
              <a:t>9/6/2009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B5B1A128-7FDB-46EC-81C4-8B7C44633C91}" type="datetime1">
              <a:rPr lang="en-US" smtClean="0">
                <a:solidFill>
                  <a:schemeClr val="bg1"/>
                </a:solidFill>
              </a:rPr>
              <a:pPr algn="r"/>
              <a:t>9/6/2009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>
              <a:buFontTx/>
              <a:buNone/>
              <a:defRPr sz="2400" i="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330113AB-0988-488A-B714-97A3C021F509}" type="datetime1">
              <a:rPr lang="en-US" smtClean="0">
                <a:solidFill>
                  <a:schemeClr val="bg1"/>
                </a:solidFill>
              </a:rPr>
              <a:pPr algn="r"/>
              <a:t>9/6/2009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D234F85F-0D55-4B85-8680-266F941C981F}" type="datetime1">
              <a:rPr lang="en-US" smtClean="0">
                <a:solidFill>
                  <a:schemeClr val="bg1"/>
                </a:solidFill>
              </a:rPr>
              <a:pPr algn="r"/>
              <a:t>9/6/2009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9C76BC-B451-4D45-A2D0-AE5BE5C91A6F}" type="datetime1">
              <a:rPr lang="en-US" smtClean="0"/>
              <a:pPr/>
              <a:t>9/6/2009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6A630-CBCC-474B-BB10-385238C4B1BB}" type="datetime1">
              <a:rPr lang="en-US" smtClean="0"/>
              <a:pPr/>
              <a:t>9/6/2009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27BA584F-208A-4859-B826-5023AB465A43}" type="datetime1">
              <a:rPr lang="en-US" smtClean="0">
                <a:solidFill>
                  <a:schemeClr val="bg1"/>
                </a:solidFill>
              </a:rPr>
              <a:pPr algn="r"/>
              <a:t>9/6/2009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 to add full page picture</a:t>
            </a:r>
            <a:endParaRPr lang="en-US" i="0" baseline="0" dirty="0" smtClean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44022CA9-6E27-478A-A3C5-D252F0E5C04B}" type="datetime1">
              <a:rPr lang="en-US" smtClean="0">
                <a:solidFill>
                  <a:schemeClr val="bg1"/>
                </a:solidFill>
              </a:rPr>
              <a:pPr algn="r"/>
              <a:t>9/6/2009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>
              <a:buFontTx/>
              <a:buNone/>
              <a:defRPr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>
              <a:buFontTx/>
              <a:buNone/>
              <a:defRPr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6B014BE2-CA1A-4D95-BA6C-CF6E723B8E18}" type="datetime1">
              <a:rPr lang="en-US" smtClean="0">
                <a:solidFill>
                  <a:schemeClr val="bg1"/>
                </a:solidFill>
              </a:rPr>
              <a:pPr algn="r"/>
              <a:t>9/6/2009</a:t>
            </a:fld>
            <a:endParaRPr lang="en-US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79D659DF-E797-4C9C-B324-3EC72A3D4C35}" type="datetime1">
              <a:rPr lang="en-US" smtClean="0">
                <a:solidFill>
                  <a:schemeClr val="bg1"/>
                </a:solidFill>
              </a:rPr>
              <a:pPr algn="r"/>
              <a:t>9/6/2009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34D1D948-46EF-4856-91D4-115289947126}" type="datetime1">
              <a:rPr lang="en-US" smtClean="0">
                <a:solidFill>
                  <a:schemeClr val="bg1"/>
                </a:solidFill>
              </a:rPr>
              <a:pPr algn="r"/>
              <a:t>9/6/2009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CB892A03-3E3F-4102-908B-BCF0D606EF6E}" type="datetime1">
              <a:rPr lang="en-US" smtClean="0">
                <a:solidFill>
                  <a:schemeClr val="bg1"/>
                </a:solidFill>
              </a:rPr>
              <a:pPr algn="r"/>
              <a:t>9/6/2009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76D84BC0-8640-4882-8B29-6C03AF9C7F0C}" type="datetime1">
              <a:rPr lang="en-US" smtClean="0">
                <a:solidFill>
                  <a:schemeClr val="bg1"/>
                </a:solidFill>
              </a:rPr>
              <a:pPr algn="r"/>
              <a:t>9/6/2009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208E5783-0A5E-4E54-878B-626BED18EA6D}" type="datetime1">
              <a:rPr lang="en-US" smtClean="0">
                <a:solidFill>
                  <a:schemeClr val="bg1"/>
                </a:solidFill>
              </a:rPr>
              <a:pPr algn="r"/>
              <a:t>9/6/2009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Hosanna</a:t>
            </a:r>
            <a:endParaRPr lang="en-US" dirty="0"/>
          </a:p>
        </p:txBody>
      </p:sp>
      <p:pic>
        <p:nvPicPr>
          <p:cNvPr id="4" name="j0178459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6255" r="6255"/>
          <a:stretch>
            <a:fillRect/>
          </a:stretch>
        </p:blipFill>
        <p:spPr/>
      </p:pic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 smtClean="0"/>
              <a:t>Hillsong</a:t>
            </a:r>
            <a:r>
              <a:rPr lang="en-US" dirty="0" smtClean="0"/>
              <a:t> Publishing 2006</a:t>
            </a:r>
          </a:p>
          <a:p>
            <a:r>
              <a:rPr lang="en-US" dirty="0" smtClean="0"/>
              <a:t>Words and Music by Brooke </a:t>
            </a:r>
            <a:r>
              <a:rPr lang="en-US" dirty="0" err="1" smtClean="0"/>
              <a:t>Frase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1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We’re on our knees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050" name="Picture 2" descr="C:\Users\Lily Hoops\AppData\Local\Microsoft\Windows\Temporary Internet Files\Content.IE5\E8BC1RV6\MCj033298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47800"/>
            <a:ext cx="3830879" cy="381350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sz="6000" dirty="0" smtClean="0"/>
              <a:t>Hosanna…</a:t>
            </a:r>
          </a:p>
          <a:p>
            <a:r>
              <a:rPr lang="en-US" sz="6000" dirty="0" smtClean="0"/>
              <a:t>Hosanna in the highest…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endParaRPr lang="en-US"/>
          </a:p>
        </p:txBody>
      </p:sp>
      <p:pic>
        <p:nvPicPr>
          <p:cNvPr id="3074" name="Picture 2" descr="C:\Users\Lily Hoops\AppData\Local\Microsoft\Windows\Temporary Internet Files\Content.IE5\UW80GNV6\MCj033604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14400"/>
            <a:ext cx="3886200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Dock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1875" r="21875"/>
          <a:stretch>
            <a:fillRect/>
          </a:stretch>
        </p:blipFill>
        <p:spPr/>
      </p:pic>
      <p:pic>
        <p:nvPicPr>
          <p:cNvPr id="12" name="Picture Placeholder 11" descr="Humpback Whale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21875" r="21875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dirty="0" smtClean="0"/>
              <a:t>Heal my heart and make it clean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800" i="1" dirty="0" smtClean="0"/>
              <a:t>Open up my eyes</a:t>
            </a:r>
          </a:p>
          <a:p>
            <a:r>
              <a:rPr lang="en-US" sz="2800" i="1" dirty="0" smtClean="0"/>
              <a:t>To the things</a:t>
            </a:r>
          </a:p>
          <a:p>
            <a:r>
              <a:rPr lang="en-US" sz="2800" i="1" dirty="0" smtClean="0"/>
              <a:t>unseen</a:t>
            </a:r>
            <a:endParaRPr lang="en-US" sz="2800" i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800" dirty="0" smtClean="0"/>
              <a:t>Show me how to </a:t>
            </a:r>
            <a:r>
              <a:rPr lang="en-US" sz="2800" dirty="0" smtClean="0"/>
              <a:t>love like you have loved </a:t>
            </a:r>
            <a:r>
              <a:rPr lang="en-US" sz="2800" dirty="0" smtClean="0"/>
              <a:t>me</a:t>
            </a:r>
            <a:r>
              <a:rPr lang="en-US" sz="2800" dirty="0" smtClean="0"/>
              <a:t>,….</a:t>
            </a:r>
          </a:p>
          <a:p>
            <a:r>
              <a:rPr lang="en-US" sz="2800" dirty="0" smtClean="0"/>
              <a:t>Oh……….</a:t>
            </a:r>
            <a:endParaRPr lang="en-US" sz="2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12</a:t>
            </a:fld>
            <a:endParaRPr lang="en-US"/>
          </a:p>
        </p:txBody>
      </p:sp>
      <p:pic>
        <p:nvPicPr>
          <p:cNvPr id="15" name="Picture Placeholder 14" descr="Green Sea Turtle.jpg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/>
          <a:srcRect l="21875" r="21875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>
            <a:extLst/>
          </a:lstStyle>
          <a:p>
            <a:r>
              <a:rPr lang="en-US" sz="3600" dirty="0" smtClean="0"/>
              <a:t>Break my heart for what breaks</a:t>
            </a:r>
          </a:p>
          <a:p>
            <a:r>
              <a:rPr lang="en-US" sz="3600" dirty="0" smtClean="0"/>
              <a:t>Yours---</a:t>
            </a:r>
          </a:p>
          <a:p>
            <a:r>
              <a:rPr lang="en-US" sz="3600" dirty="0" smtClean="0"/>
              <a:t>Everything I am is for your kingdom’s cause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13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4100" name="Picture 4" descr="C:\Users\Lily Hoops\AppData\Local\Microsoft\Windows\Temporary Internet Files\Content.IE5\U7QQXRZ8\MCj014951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066800"/>
            <a:ext cx="3224543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Forest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1809" r="21809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As I walk from earth </a:t>
            </a:r>
          </a:p>
          <a:p>
            <a:r>
              <a:rPr lang="en-US" sz="3600" dirty="0" smtClean="0"/>
              <a:t>Into </a:t>
            </a:r>
          </a:p>
          <a:p>
            <a:r>
              <a:rPr lang="en-US" sz="3600" dirty="0" smtClean="0"/>
              <a:t>Eternity………….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14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sz="6000" dirty="0" smtClean="0"/>
              <a:t>Hosanna…</a:t>
            </a:r>
          </a:p>
          <a:p>
            <a:r>
              <a:rPr lang="en-US" sz="6000" dirty="0" smtClean="0"/>
              <a:t>Hosanna in the highest…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15</a:t>
            </a:fld>
            <a:endParaRPr lang="en-US"/>
          </a:p>
        </p:txBody>
      </p:sp>
      <p:pic>
        <p:nvPicPr>
          <p:cNvPr id="3074" name="Picture 2" descr="C:\Users\Lily Hoops\AppData\Local\Microsoft\Windows\Temporary Internet Files\Content.IE5\UW80GNV6\MCj033604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14400"/>
            <a:ext cx="3886200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Tree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3333" r="3333"/>
          <a:stretch>
            <a:fillRect/>
          </a:stretch>
        </p:blipFill>
        <p:spPr>
          <a:xfrm>
            <a:off x="0" y="0"/>
            <a:ext cx="8610600" cy="6858000"/>
          </a:xfrm>
        </p:spPr>
      </p:pic>
      <p:sp>
        <p:nvSpPr>
          <p:cNvPr id="14" name="Rectangle 3"/>
          <p:cNvSpPr>
            <a:spLocks noGrp="1"/>
          </p:cNvSpPr>
          <p:nvPr>
            <p:ph type="body" sz="quarter" idx="11"/>
          </p:nvPr>
        </p:nvSpPr>
        <p:spPr>
          <a:xfrm>
            <a:off x="1371600" y="3429000"/>
            <a:ext cx="7239000" cy="3429000"/>
          </a:xfrm>
        </p:spPr>
        <p:txBody>
          <a:bodyPr>
            <a:noAutofit/>
          </a:bodyPr>
          <a:lstStyle>
            <a:extLst/>
          </a:lstStyle>
          <a:p>
            <a:endParaRPr lang="en-US" sz="4000" dirty="0" smtClean="0">
              <a:solidFill>
                <a:schemeClr val="bg1"/>
              </a:solidFill>
            </a:endParaRPr>
          </a:p>
          <a:p>
            <a:endParaRPr lang="en-US" sz="4000" dirty="0" smtClean="0">
              <a:solidFill>
                <a:schemeClr val="bg1"/>
              </a:solidFill>
            </a:endParaRPr>
          </a:p>
          <a:p>
            <a:r>
              <a:rPr lang="en-US" sz="4000" dirty="0" smtClean="0">
                <a:solidFill>
                  <a:schemeClr val="bg1"/>
                </a:solidFill>
              </a:rPr>
              <a:t>I see the King of Glory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Coming on the clouds with fire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Tree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3333" r="3333"/>
          <a:stretch>
            <a:fillRect/>
          </a:stretch>
        </p:blipFill>
        <p:spPr>
          <a:xfrm>
            <a:off x="0" y="0"/>
            <a:ext cx="8610600" cy="6858000"/>
          </a:xfrm>
        </p:spPr>
      </p:pic>
      <p:sp>
        <p:nvSpPr>
          <p:cNvPr id="14" name="Rectangle 3"/>
          <p:cNvSpPr>
            <a:spLocks noGrp="1"/>
          </p:cNvSpPr>
          <p:nvPr>
            <p:ph type="body" sz="quarter" idx="11"/>
          </p:nvPr>
        </p:nvSpPr>
        <p:spPr>
          <a:xfrm>
            <a:off x="1371600" y="3429000"/>
            <a:ext cx="7239000" cy="3429000"/>
          </a:xfrm>
        </p:spPr>
        <p:txBody>
          <a:bodyPr>
            <a:noAutofit/>
          </a:bodyPr>
          <a:lstStyle>
            <a:extLst/>
          </a:lstStyle>
          <a:p>
            <a:endParaRPr lang="en-US" sz="4000" dirty="0" smtClean="0">
              <a:solidFill>
                <a:schemeClr val="bg1"/>
              </a:solidFill>
            </a:endParaRPr>
          </a:p>
          <a:p>
            <a:endParaRPr lang="en-US" sz="4000" dirty="0" smtClean="0">
              <a:solidFill>
                <a:schemeClr val="bg1"/>
              </a:solidFill>
            </a:endParaRPr>
          </a:p>
          <a:p>
            <a:endParaRPr lang="en-US" sz="4000" dirty="0" smtClean="0">
              <a:solidFill>
                <a:schemeClr val="bg1"/>
              </a:solidFill>
            </a:endParaRPr>
          </a:p>
          <a:p>
            <a:r>
              <a:rPr lang="en-US" sz="4000" dirty="0" smtClean="0">
                <a:solidFill>
                  <a:schemeClr val="bg1"/>
                </a:solidFill>
              </a:rPr>
              <a:t>The whole earth shakes…..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3810000"/>
          </a:xfrm>
        </p:spPr>
        <p:txBody>
          <a:bodyPr>
            <a:normAutofit/>
          </a:bodyPr>
          <a:lstStyle>
            <a:extLst/>
          </a:lstStyle>
          <a:p>
            <a:r>
              <a:rPr lang="en-US" sz="2800" dirty="0" smtClean="0"/>
              <a:t>I see </a:t>
            </a:r>
            <a:endParaRPr lang="en-US" sz="2800" dirty="0" smtClean="0"/>
          </a:p>
          <a:p>
            <a:r>
              <a:rPr lang="en-US" sz="3600" dirty="0" smtClean="0"/>
              <a:t>His </a:t>
            </a:r>
            <a:r>
              <a:rPr lang="en-US" sz="3600" dirty="0" smtClean="0"/>
              <a:t>love </a:t>
            </a:r>
            <a:r>
              <a:rPr lang="en-US" sz="2800" dirty="0" smtClean="0"/>
              <a:t>and </a:t>
            </a:r>
            <a:r>
              <a:rPr lang="en-US" sz="4000" dirty="0" smtClean="0"/>
              <a:t>mercy</a:t>
            </a:r>
          </a:p>
          <a:p>
            <a:endParaRPr lang="en-US" sz="2800" dirty="0" smtClean="0"/>
          </a:p>
          <a:p>
            <a:r>
              <a:rPr lang="en-US" sz="3600" dirty="0" smtClean="0"/>
              <a:t>Washing</a:t>
            </a:r>
            <a:r>
              <a:rPr lang="en-US" sz="2800" dirty="0" smtClean="0"/>
              <a:t> over </a:t>
            </a:r>
            <a:endParaRPr lang="en-US" sz="2800" dirty="0" smtClean="0"/>
          </a:p>
          <a:p>
            <a:r>
              <a:rPr lang="en-US" sz="2800" dirty="0" smtClean="0"/>
              <a:t>all </a:t>
            </a:r>
            <a:r>
              <a:rPr lang="en-US" sz="2800" dirty="0" smtClean="0"/>
              <a:t>our </a:t>
            </a:r>
            <a:r>
              <a:rPr lang="en-US" sz="3600" dirty="0" smtClean="0"/>
              <a:t>sin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/>
          </a:p>
        </p:txBody>
      </p:sp>
      <p:pic>
        <p:nvPicPr>
          <p:cNvPr id="7" name="Picture Placeholder 6" descr="Tree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21809" r="21809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3810000"/>
          </a:xfrm>
        </p:spPr>
        <p:txBody>
          <a:bodyPr>
            <a:normAutofit/>
          </a:bodyPr>
          <a:lstStyle>
            <a:extLst/>
          </a:lstStyle>
          <a:p>
            <a:r>
              <a:rPr lang="en-US" sz="3200" dirty="0" smtClean="0"/>
              <a:t>The </a:t>
            </a:r>
            <a:r>
              <a:rPr lang="en-US" sz="4000" dirty="0" smtClean="0"/>
              <a:t>people </a:t>
            </a:r>
            <a:r>
              <a:rPr lang="en-US" sz="3600" dirty="0" smtClean="0"/>
              <a:t>sing,</a:t>
            </a:r>
            <a:r>
              <a:rPr lang="en-US" sz="3200" dirty="0" smtClean="0"/>
              <a:t>…..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en-US"/>
          </a:p>
        </p:txBody>
      </p:sp>
      <p:pic>
        <p:nvPicPr>
          <p:cNvPr id="7" name="Picture Placeholder 6" descr="Tree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21809" r="21809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sz="6000" dirty="0" smtClean="0"/>
              <a:t>Hosanna…</a:t>
            </a:r>
          </a:p>
          <a:p>
            <a:r>
              <a:rPr lang="en-US" sz="6000" dirty="0" smtClean="0"/>
              <a:t>Hosanna in the highest…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/>
          </a:p>
        </p:txBody>
      </p:sp>
      <p:pic>
        <p:nvPicPr>
          <p:cNvPr id="3074" name="Picture 2" descr="C:\Users\Lily Hoops\AppData\Local\Microsoft\Windows\Temporary Internet Files\Content.IE5\UW80GNV6\MCj033604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14400"/>
            <a:ext cx="3886200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3810000"/>
          </a:xfrm>
        </p:spPr>
        <p:txBody>
          <a:bodyPr/>
          <a:lstStyle>
            <a:extLst/>
          </a:lstStyle>
          <a:p>
            <a:r>
              <a:rPr lang="en-US" sz="3200" dirty="0" smtClean="0"/>
              <a:t>I see </a:t>
            </a:r>
            <a:endParaRPr lang="en-US" sz="3200" dirty="0" smtClean="0"/>
          </a:p>
          <a:p>
            <a:r>
              <a:rPr lang="en-US" sz="3200" dirty="0" smtClean="0"/>
              <a:t>a </a:t>
            </a:r>
            <a:r>
              <a:rPr lang="en-US" sz="4000" dirty="0" smtClean="0"/>
              <a:t>generation</a:t>
            </a:r>
          </a:p>
          <a:p>
            <a:endParaRPr lang="en-US" sz="3200" dirty="0" smtClean="0"/>
          </a:p>
          <a:p>
            <a:r>
              <a:rPr lang="en-US" sz="3600" dirty="0" smtClean="0"/>
              <a:t>Rising up </a:t>
            </a:r>
            <a:r>
              <a:rPr lang="en-US" sz="3200" dirty="0" smtClean="0"/>
              <a:t>to take their place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endParaRPr lang="en-US"/>
          </a:p>
        </p:txBody>
      </p:sp>
      <p:pic>
        <p:nvPicPr>
          <p:cNvPr id="9" name="Picture 3" descr="C:\Users\Lily Hoops\AppData\Local\Microsoft\Windows\Temporary Internet Files\Content.IE5\C4NCA6XB\MPj04277410000[1]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/>
          <a:srcRect l="3004" r="3004"/>
          <a:stretch>
            <a:fillRect/>
          </a:stretch>
        </p:blipFill>
        <p:spPr bwMode="auto">
          <a:xfrm>
            <a:off x="304800" y="228600"/>
            <a:ext cx="4754563" cy="6324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3810000"/>
          </a:xfrm>
        </p:spPr>
        <p:txBody>
          <a:bodyPr>
            <a:normAutofit/>
          </a:bodyPr>
          <a:lstStyle>
            <a:extLst/>
          </a:lstStyle>
          <a:p>
            <a:r>
              <a:rPr lang="en-US" sz="3600" dirty="0" smtClean="0"/>
              <a:t>With </a:t>
            </a:r>
            <a:endParaRPr lang="en-US" sz="3600" dirty="0" smtClean="0"/>
          </a:p>
          <a:p>
            <a:r>
              <a:rPr lang="en-US" sz="3600" dirty="0" smtClean="0"/>
              <a:t>selfless </a:t>
            </a:r>
            <a:r>
              <a:rPr lang="en-US" sz="3600" dirty="0" smtClean="0"/>
              <a:t>faith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027" name="Picture 3" descr="C:\Users\Lily Hoops\AppData\Local\Microsoft\Windows\Temporary Internet Files\Content.IE5\C4NCA6XB\MPj0427741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066800"/>
            <a:ext cx="3047330" cy="4343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extLst/>
          </a:lstStyle>
          <a:p>
            <a:r>
              <a:rPr lang="en-US" sz="2800" dirty="0" smtClean="0"/>
              <a:t>I see a </a:t>
            </a:r>
            <a:endParaRPr lang="en-US" sz="2800" dirty="0" smtClean="0"/>
          </a:p>
          <a:p>
            <a:r>
              <a:rPr lang="en-US" sz="3600" dirty="0" smtClean="0"/>
              <a:t>new </a:t>
            </a:r>
            <a:r>
              <a:rPr lang="en-US" sz="3600" dirty="0" smtClean="0"/>
              <a:t>revival</a:t>
            </a:r>
            <a:endParaRPr lang="en-US" sz="2800" dirty="0" smtClean="0"/>
          </a:p>
          <a:p>
            <a:r>
              <a:rPr lang="en-US" sz="3600" dirty="0" smtClean="0"/>
              <a:t>Stirring</a:t>
            </a:r>
          </a:p>
          <a:p>
            <a:r>
              <a:rPr lang="en-US" sz="2800" dirty="0" smtClean="0"/>
              <a:t> </a:t>
            </a:r>
            <a:r>
              <a:rPr lang="en-US" sz="2800" dirty="0" smtClean="0"/>
              <a:t>as </a:t>
            </a:r>
            <a:r>
              <a:rPr lang="en-US" sz="3600" dirty="0" smtClean="0"/>
              <a:t>we pray </a:t>
            </a:r>
            <a:r>
              <a:rPr lang="en-US" sz="2800" dirty="0" smtClean="0"/>
              <a:t>and </a:t>
            </a:r>
            <a:r>
              <a:rPr lang="en-US" sz="3600" dirty="0" smtClean="0"/>
              <a:t>seek,</a:t>
            </a:r>
            <a:endParaRPr lang="en-US" sz="280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endParaRPr lang="en-US"/>
          </a:p>
        </p:txBody>
      </p:sp>
      <p:pic>
        <p:nvPicPr>
          <p:cNvPr id="6" name="Picture 2" descr="C:\Users\Lily Hoops\AppData\Local\Microsoft\Windows\Temporary Internet Files\Content.IE5\E8BC1RV6\MCj03329820000[1].wmf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/>
          <a:srcRect l="13172" r="1317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170</Words>
  <Application>Microsoft Office PowerPoint</Application>
  <PresentationFormat>On-screen Show (4:3)</PresentationFormat>
  <Paragraphs>71</Paragraphs>
  <Slides>15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ContemporaryPhotoAlbum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2009-09-05T18:29:38Z</dcterms:created>
  <dcterms:modified xsi:type="dcterms:W3CDTF">2009-09-06T12:35:53Z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